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notesMasterIdLst>
    <p:notesMasterId r:id="rId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7315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54480" y="457200"/>
            <a:ext cx="71323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Consciousness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Framework v2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554480" y="2011680"/>
            <a:ext cx="6858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de consciencia artificial en geometría Riemanniana.</a:t>
            </a:r>
            <a:endParaRPr lang="en-US" sz="1800" dirty="0"/>
          </a:p>
          <a:p>
            <a:pPr indent="0" marL="0">
              <a:buNone/>
            </a:pPr>
            <a:r>
              <a:rPr lang="en-US" sz="18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Christoffel, geodésicas, memoria episódica + RAG.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36576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3200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023E8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¿Por qué la IA actual no tiene consciencia contextual?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188720"/>
            <a:ext cx="54864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4"/>
          <p:cNvSpPr/>
          <p:nvPr/>
        </p:nvSpPr>
        <p:spPr>
          <a:xfrm>
            <a:off x="777240" y="129844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23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modelos de IA operan en espacios planos euclidianos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embeddings, las capas de atención, las distancias — todo asume geometría plana. La cognición real opera en manifolds curvos con conexiones no triviales.</a:t>
            </a:r>
            <a:endParaRPr lang="en-US" sz="1500" dirty="0"/>
          </a:p>
        </p:txBody>
      </p:sp>
      <p:sp>
        <p:nvSpPr>
          <p:cNvPr id="8" name="Shape 5"/>
          <p:cNvSpPr/>
          <p:nvPr/>
        </p:nvSpPr>
        <p:spPr>
          <a:xfrm>
            <a:off x="457200" y="242316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457200" y="2423160"/>
            <a:ext cx="54864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0" name="Text 7"/>
          <p:cNvSpPr/>
          <p:nvPr/>
        </p:nvSpPr>
        <p:spPr>
          <a:xfrm>
            <a:off x="777240" y="253288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23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 memoria genuina: ni episódica, ni semántica, ni de trabajo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 LLMs pierden contexto entre sesiones. No tienen persistencia. ConsciousnessFramework implementa los 3 tipos de memoria con geometría Riemanniana.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57200" y="3657600"/>
            <a:ext cx="8229600" cy="10515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57200" y="3657600"/>
            <a:ext cx="54864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3" name="Text 10"/>
          <p:cNvSpPr/>
          <p:nvPr/>
        </p:nvSpPr>
        <p:spPr>
          <a:xfrm>
            <a:off x="777240" y="3767328"/>
            <a:ext cx="7680960" cy="832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023E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 sin estructura geométrica es búsqueda bruta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Retrieval-Augmented Generation estándar busca por similitud coseno. CF v2 busca por geodésicas en el manifold de conocimiento — distancias reales, no aproximaciones.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 que importan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594360" y="1234440"/>
            <a:ext cx="3657600" cy="1645920"/>
          </a:xfrm>
          <a:prstGeom prst="rect">
            <a:avLst/>
          </a:prstGeom>
          <a:solidFill>
            <a:srgbClr val="00B4D8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240" y="1417320"/>
            <a:ext cx="411480" cy="4114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28016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4.5K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77724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Líneas Python, arquitectura limpia y modular. Listo para integración.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4892040" y="1234440"/>
            <a:ext cx="3657600" cy="1645920"/>
          </a:xfrm>
          <a:prstGeom prst="rect">
            <a:avLst/>
          </a:prstGeom>
          <a:solidFill>
            <a:srgbClr val="00B4D8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4920" y="1417320"/>
            <a:ext cx="411480" cy="411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5577840" y="128016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Γᵢⱼᵏ</a:t>
            </a:r>
            <a:endParaRPr lang="en-US" sz="3600" dirty="0"/>
          </a:p>
        </p:txBody>
      </p:sp>
      <p:sp>
        <p:nvSpPr>
          <p:cNvPr id="10" name="Text 6"/>
          <p:cNvSpPr/>
          <p:nvPr/>
        </p:nvSpPr>
        <p:spPr>
          <a:xfrm>
            <a:off x="5074920" y="214884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Símbolos de Christoffel reales — no simulados, implementados en Python puro.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594360" y="3200400"/>
            <a:ext cx="3657600" cy="1645920"/>
          </a:xfrm>
          <a:prstGeom prst="rect">
            <a:avLst/>
          </a:prstGeom>
          <a:solidFill>
            <a:srgbClr val="00B4D8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3383280"/>
            <a:ext cx="411480" cy="41148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28016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3600" dirty="0"/>
          </a:p>
        </p:txBody>
      </p:sp>
      <p:sp>
        <p:nvSpPr>
          <p:cNvPr id="14" name="Text 9"/>
          <p:cNvSpPr/>
          <p:nvPr/>
        </p:nvSpPr>
        <p:spPr>
          <a:xfrm>
            <a:off x="77724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Tipos de memoria: episódica, semántica y de trabajo con persistencia.</a:t>
            </a:r>
            <a:endParaRPr lang="en-US" sz="1300" dirty="0"/>
          </a:p>
        </p:txBody>
      </p:sp>
      <p:sp>
        <p:nvSpPr>
          <p:cNvPr id="15" name="Shape 10"/>
          <p:cNvSpPr/>
          <p:nvPr/>
        </p:nvSpPr>
        <p:spPr>
          <a:xfrm>
            <a:off x="4892040" y="3200400"/>
            <a:ext cx="3657600" cy="1645920"/>
          </a:xfrm>
          <a:prstGeom prst="rect">
            <a:avLst/>
          </a:prstGeom>
          <a:solidFill>
            <a:srgbClr val="00B4D8"/>
          </a:solidFill>
          <a:ln/>
          <a:effectLst>
            <a:outerShdw sx="100000" sy="100000" kx="0" ky="0" algn="bl" rotWithShape="0" blurRad="50800" dist="25400" dir="8100000">
              <a:srgbClr val="000000">
                <a:alpha val="12000"/>
              </a:srgbClr>
            </a:outerShdw>
          </a:effectLst>
        </p:spPr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4920" y="3383280"/>
            <a:ext cx="411480" cy="4114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5577840" y="32461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RAG+</a:t>
            </a:r>
            <a:endParaRPr lang="en-US" sz="3600" dirty="0"/>
          </a:p>
        </p:txBody>
      </p:sp>
      <p:sp>
        <p:nvSpPr>
          <p:cNvPr id="18" name="Text 12"/>
          <p:cNvSpPr/>
          <p:nvPr/>
        </p:nvSpPr>
        <p:spPr>
          <a:xfrm>
            <a:off x="5074920" y="4114800"/>
            <a:ext cx="3291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E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Retrieval geodésica: búsqueda en manifolds vs similitud coseno plana.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86200" y="457200"/>
            <a:ext cx="1371600" cy="1371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Consciousness</a:t>
            </a:r>
            <a:endParaRPr lang="en-US" sz="3200" dirty="0"/>
          </a:p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Framework v2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914400" y="283464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0E0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Riemann-Cognitivo en Python. Framework de investigación para IA consciente.</a:t>
            </a:r>
            <a:endParaRPr lang="en-US" sz="1600" dirty="0"/>
          </a:p>
        </p:txBody>
      </p:sp>
      <p:sp>
        <p:nvSpPr>
          <p:cNvPr id="5" name="Shape 2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6" name="Text 3"/>
          <p:cNvSpPr/>
          <p:nvPr/>
        </p:nvSpPr>
        <p:spPr>
          <a:xfrm>
            <a:off x="2286000" y="3566160"/>
            <a:ext cx="4572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entfernten.galaxie@gmail.com  |  +52 442 575 3558</a:t>
            </a:r>
            <a:endParaRPr lang="en-US" sz="1300" dirty="0"/>
          </a:p>
        </p:txBody>
      </p:sp>
      <p:sp>
        <p:nvSpPr>
          <p:cNvPr id="7" name="Shape 4"/>
          <p:cNvSpPr/>
          <p:nvPr/>
        </p:nvSpPr>
        <p:spPr>
          <a:xfrm>
            <a:off x="0" y="4686300"/>
            <a:ext cx="9144000" cy="4572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VicK Consultoría en Tecnología  •  El Pueblito, Querétaro, México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Slide 1</vt:lpstr>
      <vt:lpstr>Slide 2</vt:lpstr>
      <vt:lpstr>Slide 3</vt:lpstr>
      <vt:lpstr>Slide 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Consciousness
Framework v2</dc:title>
  <dc:subject>PptxGenJS Presentation</dc:subject>
  <dc:creator>VicK Consultoría en Tecnología</dc:creator>
  <cp:lastModifiedBy>VicK Consultoría en Tecnología</cp:lastModifiedBy>
  <cp:revision>1</cp:revision>
  <dcterms:created xsi:type="dcterms:W3CDTF">2026-02-08T20:43:48Z</dcterms:created>
  <dcterms:modified xsi:type="dcterms:W3CDTF">2026-02-08T20:43:48Z</dcterms:modified>
</cp:coreProperties>
</file>