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6C3CE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7315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54480" y="45720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HRM — Hierarchical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Reasoning Model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1554480" y="201168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Razonamiento jerárquico inspirado en neurociencia cortical.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27M parámetros. Eficiencia que desafía modelos 1000x más grandes.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6C3CE1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E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6C3CE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problema con los LLMs actuales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18872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188720"/>
            <a:ext cx="54864" cy="1051560"/>
          </a:xfrm>
          <a:prstGeom prst="rect">
            <a:avLst/>
          </a:prstGeom>
          <a:solidFill>
            <a:srgbClr val="6C3CE1"/>
          </a:solidFill>
          <a:ln/>
        </p:spPr>
      </p:sp>
      <p:sp>
        <p:nvSpPr>
          <p:cNvPr id="7" name="Text 4"/>
          <p:cNvSpPr/>
          <p:nvPr/>
        </p:nvSpPr>
        <p:spPr>
          <a:xfrm>
            <a:off x="777240" y="129844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Modelos gigantes, ineficientes y costosos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 usa 1.7 trillones de parámetros. El 99% de las empresas no pueden entrenar ni desplegar modelos así. El costo de inferencia escala linealmente.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457200" y="242316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57200" y="2423160"/>
            <a:ext cx="54864" cy="1051560"/>
          </a:xfrm>
          <a:prstGeom prst="rect">
            <a:avLst/>
          </a:prstGeom>
          <a:solidFill>
            <a:srgbClr val="6C3CE1"/>
          </a:solidFill>
          <a:ln/>
        </p:spPr>
      </p:sp>
      <p:sp>
        <p:nvSpPr>
          <p:cNvPr id="10" name="Text 7"/>
          <p:cNvSpPr/>
          <p:nvPr/>
        </p:nvSpPr>
        <p:spPr>
          <a:xfrm>
            <a:off x="777240" y="253288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estructura de razonamiento real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transformers procesan todo al mismo nivel. No hay separación entre razonamiento rápido (intuitivo) y lento (deliberativo) — la base de la cognición humana.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457200" y="365760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3657600"/>
            <a:ext cx="54864" cy="1051560"/>
          </a:xfrm>
          <a:prstGeom prst="rect">
            <a:avLst/>
          </a:prstGeom>
          <a:solidFill>
            <a:srgbClr val="6C3CE1"/>
          </a:solidFill>
          <a:ln/>
        </p:spPr>
      </p:sp>
      <p:sp>
        <p:nvSpPr>
          <p:cNvPr id="13" name="Text 10"/>
          <p:cNvSpPr/>
          <p:nvPr/>
        </p:nvSpPr>
        <p:spPr>
          <a:xfrm>
            <a:off x="777240" y="376732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Gradientes explosivos y memoria O(n²)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BPTT acumula gradientes en toda la secuencia. La memoria crece cuadráticamente. HRM usa gradientes O(1) vía teorema de función implícita + serie de Neumann.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que importan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94360" y="1234440"/>
            <a:ext cx="3657600" cy="1645920"/>
          </a:xfrm>
          <a:prstGeom prst="rect">
            <a:avLst/>
          </a:prstGeom>
          <a:solidFill>
            <a:srgbClr val="6C3CE1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417320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27M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77724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Parámetros — vs 175B+ en GPT-3. Reducción de 6,500x en tamaño.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892040" y="1234440"/>
            <a:ext cx="3657600" cy="1645920"/>
          </a:xfrm>
          <a:prstGeom prst="rect">
            <a:avLst/>
          </a:prstGeom>
          <a:solidFill>
            <a:srgbClr val="6C3CE1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1417320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57784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O(1)</a:t>
            </a:r>
            <a:endParaRPr lang="en-US" sz="3600" dirty="0"/>
          </a:p>
        </p:txBody>
      </p:sp>
      <p:sp>
        <p:nvSpPr>
          <p:cNvPr id="10" name="Text 6"/>
          <p:cNvSpPr/>
          <p:nvPr/>
        </p:nvSpPr>
        <p:spPr>
          <a:xfrm>
            <a:off x="507492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Memoria de gradiente — sin backpropagation through time.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594360" y="3200400"/>
            <a:ext cx="3657600" cy="1645920"/>
          </a:xfrm>
          <a:prstGeom prst="rect">
            <a:avLst/>
          </a:prstGeom>
          <a:solidFill>
            <a:srgbClr val="6C3CE1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383280"/>
            <a:ext cx="411480" cy="4114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600" dirty="0"/>
          </a:p>
        </p:txBody>
      </p:sp>
      <p:sp>
        <p:nvSpPr>
          <p:cNvPr id="14" name="Text 9"/>
          <p:cNvSpPr/>
          <p:nvPr/>
        </p:nvSpPr>
        <p:spPr>
          <a:xfrm>
            <a:off x="77724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 de uso funcionales: matemáticas, física, teoremas, investigación, código.</a:t>
            </a:r>
            <a:endParaRPr lang="en-US" sz="1300" dirty="0"/>
          </a:p>
        </p:txBody>
      </p:sp>
      <p:sp>
        <p:nvSpPr>
          <p:cNvPr id="15" name="Shape 10"/>
          <p:cNvSpPr/>
          <p:nvPr/>
        </p:nvSpPr>
        <p:spPr>
          <a:xfrm>
            <a:off x="4892040" y="3200400"/>
            <a:ext cx="3657600" cy="1645920"/>
          </a:xfrm>
          <a:prstGeom prst="rect">
            <a:avLst/>
          </a:prstGeom>
          <a:solidFill>
            <a:srgbClr val="6C3CE1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3383280"/>
            <a:ext cx="411480" cy="4114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557784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θ/γ</a:t>
            </a:r>
            <a:endParaRPr lang="en-US" sz="3600" dirty="0"/>
          </a:p>
        </p:txBody>
      </p:sp>
      <p:sp>
        <p:nvSpPr>
          <p:cNvPr id="18" name="Text 12"/>
          <p:cNvSpPr/>
          <p:nvPr/>
        </p:nvSpPr>
        <p:spPr>
          <a:xfrm>
            <a:off x="507492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Inspiración cortical: módulos theta (lento) y gamma (rápido) como el cerebro.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457200"/>
            <a:ext cx="1371600" cy="1371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HRM — Hierarchical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Reasoning Model</a:t>
            </a:r>
            <a:endParaRPr lang="en-US" sz="2600" dirty="0"/>
          </a:p>
        </p:txBody>
      </p:sp>
      <p:sp>
        <p:nvSpPr>
          <p:cNvPr id="4" name="Text 1"/>
          <p:cNvSpPr/>
          <p:nvPr/>
        </p:nvSpPr>
        <p:spPr>
          <a:xfrm>
            <a:off x="914400" y="28346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original publicable como paper + producto + startup.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solidFill>
            <a:srgbClr val="6C3CE1"/>
          </a:solidFill>
          <a:ln/>
        </p:spPr>
      </p:sp>
      <p:sp>
        <p:nvSpPr>
          <p:cNvPr id="6" name="Text 3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entfernten.galaxie@gmail.com  |  +52 442 575 3558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6C3CE1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  •  El Pueblito, Querétaro, México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HRM — Hierarchical
Reasoning Model</dc:title>
  <dc:subject>PptxGenJS Presentation</dc:subject>
  <dc:creator>VicK Consultoría en Tecnología</dc:creator>
  <cp:lastModifiedBy>VicK Consultoría en Tecnología</cp:lastModifiedBy>
  <cp:revision>1</cp:revision>
  <dcterms:created xsi:type="dcterms:W3CDTF">2026-02-08T20:43:48Z</dcterms:created>
  <dcterms:modified xsi:type="dcterms:W3CDTF">2026-02-08T20:43:48Z</dcterms:modified>
</cp:coreProperties>
</file>