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D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E74C3C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7315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554480" y="45720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RiemannianML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modeling_geom_stats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1554480" y="2011680"/>
            <a:ext cx="6858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5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 de Machine Learning Riemanniano en C++.</a:t>
            </a:r>
            <a:endParaRPr lang="en-US" sz="1800" dirty="0"/>
          </a:p>
          <a:p>
            <a:pPr indent="0" marL="0">
              <a:buNone/>
            </a:pPr>
            <a:r>
              <a:rPr lang="en-US" sz="1800" i="1" dirty="0">
                <a:solidFill>
                  <a:srgbClr val="F5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70K líneas. Geomstats en C++ con aplicaciones reales.</a:t>
            </a:r>
            <a:endParaRPr lang="en-US" sz="1800" dirty="0"/>
          </a:p>
        </p:txBody>
      </p:sp>
      <p:sp>
        <p:nvSpPr>
          <p:cNvPr id="6" name="Shape 3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en Tecnología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74C3C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320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4A19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ML estándar ignora la geometría de sus datos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457200" y="118872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1188720"/>
            <a:ext cx="54864" cy="105156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7" name="Text 4"/>
          <p:cNvSpPr/>
          <p:nvPr/>
        </p:nvSpPr>
        <p:spPr>
          <a:xfrm>
            <a:off x="777240" y="1298448"/>
            <a:ext cx="7680960" cy="832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4A1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datos reales viven en manifolds, no en Rⁿ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Rotaciones viven en SO(3). Matrices de covarianza en SPD(n). Direcciones en la esfera S². El ML estándar aplana todo — perdiendo estructura geométrica esencial.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457200" y="242316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57200" y="2423160"/>
            <a:ext cx="54864" cy="105156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0" name="Text 7"/>
          <p:cNvSpPr/>
          <p:nvPr/>
        </p:nvSpPr>
        <p:spPr>
          <a:xfrm>
            <a:off x="777240" y="2532888"/>
            <a:ext cx="7680960" cy="832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4A1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Geomstats existe... pero solo en Python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Geomstats es el referente en ML geométrico — pero su performance en Python limita aplicaciones industriales. No hay equivalente en C++ con rendimiento nativo.</a:t>
            </a:r>
            <a:endParaRPr lang="en-US" sz="1500" dirty="0"/>
          </a:p>
        </p:txBody>
      </p:sp>
      <p:sp>
        <p:nvSpPr>
          <p:cNvPr id="11" name="Shape 8"/>
          <p:cNvSpPr/>
          <p:nvPr/>
        </p:nvSpPr>
        <p:spPr>
          <a:xfrm>
            <a:off x="457200" y="365760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57200" y="3657600"/>
            <a:ext cx="54864" cy="105156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3" name="Text 10"/>
          <p:cNvSpPr/>
          <p:nvPr/>
        </p:nvSpPr>
        <p:spPr>
          <a:xfrm>
            <a:off x="777240" y="3767328"/>
            <a:ext cx="7680960" cy="832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4A1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Aplicaciones reales exigen velocidad: cardiología, robótica, meteorología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Análisis de formas cardíacas, control de drones en SO(3), predicción meteorológica direccional — requieren cómputo de manifolds en tiempo real, no en notebooks.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D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 que importan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94360" y="1234440"/>
            <a:ext cx="3657600" cy="1645920"/>
          </a:xfrm>
          <a:prstGeom prst="rect">
            <a:avLst/>
          </a:prstGeom>
          <a:solidFill>
            <a:srgbClr val="E74C3C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417320"/>
            <a:ext cx="411480" cy="4114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80160" y="128016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70K</a:t>
            </a:r>
            <a:endParaRPr lang="en-US" sz="3600" dirty="0"/>
          </a:p>
        </p:txBody>
      </p:sp>
      <p:sp>
        <p:nvSpPr>
          <p:cNvPr id="6" name="Text 3"/>
          <p:cNvSpPr/>
          <p:nvPr/>
        </p:nvSpPr>
        <p:spPr>
          <a:xfrm>
            <a:off x="777240" y="214884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Líneas C++ — el activo técnico más grande del portafolio.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892040" y="1234440"/>
            <a:ext cx="3657600" cy="1645920"/>
          </a:xfrm>
          <a:prstGeom prst="rect">
            <a:avLst/>
          </a:prstGeom>
          <a:solidFill>
            <a:srgbClr val="E74C3C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4920" y="1417320"/>
            <a:ext cx="411480" cy="411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577840" y="128016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20+</a:t>
            </a:r>
            <a:endParaRPr lang="en-US" sz="3600" dirty="0"/>
          </a:p>
        </p:txBody>
      </p:sp>
      <p:sp>
        <p:nvSpPr>
          <p:cNvPr id="10" name="Text 6"/>
          <p:cNvSpPr/>
          <p:nvPr/>
        </p:nvSpPr>
        <p:spPr>
          <a:xfrm>
            <a:off x="5074920" y="214884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Distribuciones estadísticas en manifolds: Kent, Bingham, von Mises, Wishart...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594360" y="3200400"/>
            <a:ext cx="3657600" cy="1645920"/>
          </a:xfrm>
          <a:prstGeom prst="rect">
            <a:avLst/>
          </a:prstGeom>
          <a:solidFill>
            <a:srgbClr val="E74C3C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3383280"/>
            <a:ext cx="411480" cy="41148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280160" y="32461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600" dirty="0"/>
          </a:p>
        </p:txBody>
      </p:sp>
      <p:sp>
        <p:nvSpPr>
          <p:cNvPr id="14" name="Text 9"/>
          <p:cNvSpPr/>
          <p:nvPr/>
        </p:nvSpPr>
        <p:spPr>
          <a:xfrm>
            <a:off x="777240" y="411480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Aplicaciones: imagen médica cardíaca, robótica (drones), meteorología.</a:t>
            </a:r>
            <a:endParaRPr lang="en-US" sz="1300" dirty="0"/>
          </a:p>
        </p:txBody>
      </p:sp>
      <p:sp>
        <p:nvSpPr>
          <p:cNvPr id="15" name="Shape 10"/>
          <p:cNvSpPr/>
          <p:nvPr/>
        </p:nvSpPr>
        <p:spPr>
          <a:xfrm>
            <a:off x="4892040" y="3200400"/>
            <a:ext cx="3657600" cy="1645920"/>
          </a:xfrm>
          <a:prstGeom prst="rect">
            <a:avLst/>
          </a:prstGeom>
          <a:solidFill>
            <a:srgbClr val="E74C3C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920" y="3383280"/>
            <a:ext cx="411480" cy="4114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5577840" y="32461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S²+SO(3)</a:t>
            </a:r>
            <a:endParaRPr lang="en-US" sz="3600" dirty="0"/>
          </a:p>
        </p:txBody>
      </p:sp>
      <p:sp>
        <p:nvSpPr>
          <p:cNvPr id="18" name="Text 12"/>
          <p:cNvSpPr/>
          <p:nvPr/>
        </p:nvSpPr>
        <p:spPr>
          <a:xfrm>
            <a:off x="5074920" y="411480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Manifolds completos: esfera y rotaciones 3D. Framework extensible.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D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457200"/>
            <a:ext cx="1371600" cy="1371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20116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RiemannianML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modeling_geom_stats</a:t>
            </a:r>
            <a:endParaRPr lang="en-US" sz="2600" dirty="0"/>
          </a:p>
        </p:txBody>
      </p:sp>
      <p:sp>
        <p:nvSpPr>
          <p:cNvPr id="4" name="Text 1"/>
          <p:cNvSpPr/>
          <p:nvPr/>
        </p:nvSpPr>
        <p:spPr>
          <a:xfrm>
            <a:off x="914400" y="28346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5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Geomstats en C++. Publicable en GitHub para visibilidad internacional.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2286000" y="3566160"/>
            <a:ext cx="4572000" cy="59436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6" name="Text 3"/>
          <p:cNvSpPr/>
          <p:nvPr/>
        </p:nvSpPr>
        <p:spPr>
          <a:xfrm>
            <a:off x="2286000" y="3566160"/>
            <a:ext cx="4572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entfernten.galaxie@gmail.com  |  +52 442 575 3558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en Tecnología  •  El Pueblito, Querétaro, México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RiemannianML
modeling_geom_stats</dc:title>
  <dc:subject>PptxGenJS Presentation</dc:subject>
  <dc:creator>VicK Consultoría en Tecnología</dc:creator>
  <cp:lastModifiedBy>VicK Consultoría en Tecnología</cp:lastModifiedBy>
  <cp:revision>1</cp:revision>
  <dcterms:created xsi:type="dcterms:W3CDTF">2026-02-08T20:43:48Z</dcterms:created>
  <dcterms:modified xsi:type="dcterms:W3CDTF">2026-02-08T20:43:48Z</dcterms:modified>
</cp:coreProperties>
</file>