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D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ECC71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7315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554480" y="45720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Riemannian</a:t>
            </a:r>
            <a:endParaRPr lang="en-US" sz="3800" dirty="0"/>
          </a:p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Consciousness</a:t>
            </a:r>
            <a:endParaRPr lang="en-US" sz="3800" dirty="0"/>
          </a:p>
        </p:txBody>
      </p:sp>
      <p:sp>
        <p:nvSpPr>
          <p:cNvPr id="5" name="Text 2"/>
          <p:cNvSpPr/>
          <p:nvPr/>
        </p:nvSpPr>
        <p:spPr>
          <a:xfrm>
            <a:off x="1554480" y="2011680"/>
            <a:ext cx="6858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3E4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Framework C++17 de alta performance.</a:t>
            </a:r>
            <a:endParaRPr lang="en-US" sz="1800" dirty="0"/>
          </a:p>
          <a:p>
            <a:pPr indent="0" marL="0">
              <a:buNone/>
            </a:pPr>
            <a:r>
              <a:rPr lang="en-US" sz="1800" i="1" dirty="0">
                <a:solidFill>
                  <a:srgbClr val="A3E4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Eigen3 + Qt6 + OpenGL. Fisher metric, Lie groups, Noether.</a:t>
            </a:r>
            <a:endParaRPr lang="en-US" sz="1800" dirty="0"/>
          </a:p>
        </p:txBody>
      </p:sp>
      <p:sp>
        <p:nvSpPr>
          <p:cNvPr id="6" name="Shape 3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VicK Consultoría en Tecnología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F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2ECC71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51560" y="3200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¿Por qué C++ para consciencia artificial?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457200" y="118872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457200" y="1188720"/>
            <a:ext cx="54864" cy="1051560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7" name="Text 4"/>
          <p:cNvSpPr/>
          <p:nvPr/>
        </p:nvSpPr>
        <p:spPr>
          <a:xfrm>
            <a:off x="777240" y="1298448"/>
            <a:ext cx="7680960" cy="832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es demasiado lento para geometría diferencial en tiempo real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Calcular tensores de Riemann, geodésicas y transporte paralelo en Python es órdenes de magnitud más lento que en C++17 con Eigen3. Para productos enterprise: performance importa.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457200" y="242316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457200" y="2423160"/>
            <a:ext cx="54864" cy="1051560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10" name="Text 7"/>
          <p:cNvSpPr/>
          <p:nvPr/>
        </p:nvSpPr>
        <p:spPr>
          <a:xfrm>
            <a:off x="777240" y="2532888"/>
            <a:ext cx="7680960" cy="832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existe un framework de consciencia Riemanniana en C++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Geomstats existe en Python. TensorFlow Probability es parcial. Pero un framework completo con Fisher metric, grupos de Lie SO(n)/SU(n), teorema de Noether y GUI — no existe.</a:t>
            </a:r>
            <a:endParaRPr lang="en-US" sz="1500" dirty="0"/>
          </a:p>
        </p:txBody>
      </p:sp>
      <p:sp>
        <p:nvSpPr>
          <p:cNvPr id="11" name="Shape 8"/>
          <p:cNvSpPr/>
          <p:nvPr/>
        </p:nvSpPr>
        <p:spPr>
          <a:xfrm>
            <a:off x="457200" y="365760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57200" y="3657600"/>
            <a:ext cx="54864" cy="1051560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13" name="Text 10"/>
          <p:cNvSpPr/>
          <p:nvPr/>
        </p:nvSpPr>
        <p:spPr>
          <a:xfrm>
            <a:off x="777240" y="3767328"/>
            <a:ext cx="7680960" cy="832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Investigación sin visualización es investigación a ciegas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RiemannianConsciousness incluye visualizador 3D de manifolds con Qt6+OpenGL: distribuciones en variedades, geodésicas, curvatura — todo interactivo.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B2D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Resultados que importan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94360" y="1234440"/>
            <a:ext cx="3657600" cy="1645920"/>
          </a:xfrm>
          <a:prstGeom prst="rect">
            <a:avLst/>
          </a:prstGeom>
          <a:solidFill>
            <a:srgbClr val="2ECC71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1417320"/>
            <a:ext cx="411480" cy="4114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280160" y="128016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9K</a:t>
            </a:r>
            <a:endParaRPr lang="en-US" sz="3600" dirty="0"/>
          </a:p>
        </p:txBody>
      </p:sp>
      <p:sp>
        <p:nvSpPr>
          <p:cNvPr id="6" name="Text 3"/>
          <p:cNvSpPr/>
          <p:nvPr/>
        </p:nvSpPr>
        <p:spPr>
          <a:xfrm>
            <a:off x="777240" y="214884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Líneas C++17 con templates. Eigen3 para álgebra lineal de alta performance.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892040" y="1234440"/>
            <a:ext cx="3657600" cy="1645920"/>
          </a:xfrm>
          <a:prstGeom prst="rect">
            <a:avLst/>
          </a:prstGeom>
          <a:solidFill>
            <a:srgbClr val="2ECC71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4920" y="1417320"/>
            <a:ext cx="411480" cy="411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577840" y="128016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SO(n)</a:t>
            </a:r>
            <a:endParaRPr lang="en-US" sz="3600" dirty="0"/>
          </a:p>
        </p:txBody>
      </p:sp>
      <p:sp>
        <p:nvSpPr>
          <p:cNvPr id="10" name="Text 6"/>
          <p:cNvSpPr/>
          <p:nvPr/>
        </p:nvSpPr>
        <p:spPr>
          <a:xfrm>
            <a:off x="5074920" y="214884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Grupos de Lie SO(n), SU(n) implementados. Teorema de Noether incluido.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594360" y="3200400"/>
            <a:ext cx="3657600" cy="1645920"/>
          </a:xfrm>
          <a:prstGeom prst="rect">
            <a:avLst/>
          </a:prstGeom>
          <a:solidFill>
            <a:srgbClr val="2ECC71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3383280"/>
            <a:ext cx="411480" cy="41148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280160" y="324612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3D</a:t>
            </a:r>
            <a:endParaRPr lang="en-US" sz="3600" dirty="0"/>
          </a:p>
        </p:txBody>
      </p:sp>
      <p:sp>
        <p:nvSpPr>
          <p:cNvPr id="14" name="Text 9"/>
          <p:cNvSpPr/>
          <p:nvPr/>
        </p:nvSpPr>
        <p:spPr>
          <a:xfrm>
            <a:off x="777240" y="411480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Visualizador Qt6+OpenGL: manifolds, distribuciones, geodésicas en tiempo real.</a:t>
            </a:r>
            <a:endParaRPr lang="en-US" sz="1300" dirty="0"/>
          </a:p>
        </p:txBody>
      </p:sp>
      <p:sp>
        <p:nvSpPr>
          <p:cNvPr id="15" name="Shape 10"/>
          <p:cNvSpPr/>
          <p:nvPr/>
        </p:nvSpPr>
        <p:spPr>
          <a:xfrm>
            <a:off x="4892040" y="3200400"/>
            <a:ext cx="3657600" cy="1645920"/>
          </a:xfrm>
          <a:prstGeom prst="rect">
            <a:avLst/>
          </a:prstGeom>
          <a:solidFill>
            <a:srgbClr val="2ECC71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920" y="3383280"/>
            <a:ext cx="411480" cy="41148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5577840" y="324612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gᵢⱼ</a:t>
            </a:r>
            <a:endParaRPr lang="en-US" sz="3600" dirty="0"/>
          </a:p>
        </p:txBody>
      </p:sp>
      <p:sp>
        <p:nvSpPr>
          <p:cNvPr id="18" name="Text 12"/>
          <p:cNvSpPr/>
          <p:nvPr/>
        </p:nvSpPr>
        <p:spPr>
          <a:xfrm>
            <a:off x="5074920" y="411480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Fisher metric como template C++. Familias exponenciales. Gauss, Beta, Gamma.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B2D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457200"/>
            <a:ext cx="1371600" cy="1371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201168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Riemannian</a:t>
            </a:r>
            <a:endParaRPr lang="en-US" sz="3200" dirty="0"/>
          </a:p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Consciousness</a:t>
            </a:r>
            <a:endParaRPr lang="en-US" sz="3200" dirty="0"/>
          </a:p>
        </p:txBody>
      </p:sp>
      <p:sp>
        <p:nvSpPr>
          <p:cNvPr id="4" name="Text 1"/>
          <p:cNvSpPr/>
          <p:nvPr/>
        </p:nvSpPr>
        <p:spPr>
          <a:xfrm>
            <a:off x="914400" y="28346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A3E4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joya técnica: geometría Riemanniana de alta performance con visualización 3D.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2286000" y="3566160"/>
            <a:ext cx="4572000" cy="594360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6" name="Text 3"/>
          <p:cNvSpPr/>
          <p:nvPr/>
        </p:nvSpPr>
        <p:spPr>
          <a:xfrm>
            <a:off x="2286000" y="3566160"/>
            <a:ext cx="4572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entfernten.galaxie@gmail.com  |  +52 442 575 3558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VicK Consultoría en Tecnología  •  El Pueblito, Querétaro, México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Riemannian
Consciousness</dc:title>
  <dc:subject>PptxGenJS Presentation</dc:subject>
  <dc:creator>VicK Consultoría en Tecnología</dc:creator>
  <cp:lastModifiedBy>VicK Consultoría en Tecnología</cp:lastModifiedBy>
  <cp:revision>1</cp:revision>
  <dcterms:created xsi:type="dcterms:W3CDTF">2026-02-08T20:43:48Z</dcterms:created>
  <dcterms:modified xsi:type="dcterms:W3CDTF">2026-02-08T20:43:48Z</dcterms:modified>
</cp:coreProperties>
</file>