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7315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54480" y="45720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TensorCalculusLabs</a:t>
            </a:r>
            <a:endParaRPr lang="en-US" sz="3800" dirty="0"/>
          </a:p>
        </p:txBody>
      </p:sp>
      <p:sp>
        <p:nvSpPr>
          <p:cNvPr id="5" name="Text 2"/>
          <p:cNvSpPr/>
          <p:nvPr/>
        </p:nvSpPr>
        <p:spPr>
          <a:xfrm>
            <a:off x="1554480" y="201168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9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Laboratorio interactivo de cálculo tensorial en Godot.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F9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capítulos. De vectores a Relatividad General.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crisis en la enseñanza del cálculo tensorial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188720"/>
            <a:ext cx="54864" cy="10515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29844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estáticos para una materia inherentemente dinámica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cálculo tensorial se enseña con pizarrón y fórmulas. Pero los tensores son objetos geométricos que se transforman — necesitan visualización interactiva.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457200" y="242316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2423160"/>
            <a:ext cx="54864" cy="10515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0" name="Text 7"/>
          <p:cNvSpPr/>
          <p:nvPr/>
        </p:nvSpPr>
        <p:spPr>
          <a:xfrm>
            <a:off x="777240" y="253288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Barrera de entrada altísima para físicos e ingenieros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notación de índices, las convenciones de Einstein, los símbolos de Christoffel — todo se vuelve opaco sin la intuición geométrica correcta.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457200" y="365760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3657600"/>
            <a:ext cx="54864" cy="10515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3" name="Text 10"/>
          <p:cNvSpPr/>
          <p:nvPr/>
        </p:nvSpPr>
        <p:spPr>
          <a:xfrm>
            <a:off x="777240" y="376732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existe nada comparable en el mercado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 simuladores de física, hay cursos de tensores, pero NADIE combina Godot (game engine open-source) con cálculo tensorial interactivo y visualización 3D.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que importan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94360" y="1234440"/>
            <a:ext cx="3657600" cy="1645920"/>
          </a:xfrm>
          <a:prstGeom prst="rect">
            <a:avLst/>
          </a:prstGeom>
          <a:solidFill>
            <a:srgbClr val="E94560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41732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77724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Capítulos completos: de tensores básicos a Relatividad General y aplicaciones.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892040" y="1234440"/>
            <a:ext cx="3657600" cy="1645920"/>
          </a:xfrm>
          <a:prstGeom prst="rect">
            <a:avLst/>
          </a:prstGeom>
          <a:solidFill>
            <a:srgbClr val="E94560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141732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57784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23K</a:t>
            </a:r>
            <a:endParaRPr lang="en-US" sz="3600" dirty="0"/>
          </a:p>
        </p:txBody>
      </p:sp>
      <p:sp>
        <p:nvSpPr>
          <p:cNvPr id="10" name="Text 6"/>
          <p:cNvSpPr/>
          <p:nvPr/>
        </p:nvSpPr>
        <p:spPr>
          <a:xfrm>
            <a:off x="507492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Líneas de código en GDScript + Python Jupyter notebooks complementarios.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594360" y="3200400"/>
            <a:ext cx="3657600" cy="1645920"/>
          </a:xfrm>
          <a:prstGeom prst="rect">
            <a:avLst/>
          </a:prstGeom>
          <a:solidFill>
            <a:srgbClr val="E94560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38328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600" dirty="0"/>
          </a:p>
        </p:txBody>
      </p:sp>
      <p:sp>
        <p:nvSpPr>
          <p:cNvPr id="14" name="Text 9"/>
          <p:cNvSpPr/>
          <p:nvPr/>
        </p:nvSpPr>
        <p:spPr>
          <a:xfrm>
            <a:off x="77724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Completo y vendible. Cero desarrollo adicional necesario.</a:t>
            </a:r>
            <a:endParaRPr lang="en-US" sz="1300" dirty="0"/>
          </a:p>
        </p:txBody>
      </p:sp>
      <p:sp>
        <p:nvSpPr>
          <p:cNvPr id="15" name="Shape 10"/>
          <p:cNvSpPr/>
          <p:nvPr/>
        </p:nvSpPr>
        <p:spPr>
          <a:xfrm>
            <a:off x="4892040" y="3200400"/>
            <a:ext cx="3657600" cy="1645920"/>
          </a:xfrm>
          <a:prstGeom prst="rect">
            <a:avLst/>
          </a:prstGeom>
          <a:solidFill>
            <a:srgbClr val="E94560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3383280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57784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3600" dirty="0"/>
          </a:p>
        </p:txBody>
      </p:sp>
      <p:sp>
        <p:nvSpPr>
          <p:cNvPr id="18" name="Text 12"/>
          <p:cNvSpPr/>
          <p:nvPr/>
        </p:nvSpPr>
        <p:spPr>
          <a:xfrm>
            <a:off x="507492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Costo de distribución: Gumroad, itch.io, GitHub. Listo para publicar hoy.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457200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TensorCalculusLabs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914400" y="2834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9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único laboratorio interactivo de cálculo tensorial en Godot del mundo.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6" name="Text 3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  |  +52 442 575 3558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  •  El Pueblito, Querétaro, México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TensorCalculusLabs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2026-02-08T20:43:48Z</dcterms:created>
  <dcterms:modified xsi:type="dcterms:W3CDTF">2026-02-08T20:43:48Z</dcterms:modified>
</cp:coreProperties>
</file>