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11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1" Type="http://schemas.openxmlformats.org/officeDocument/2006/relationships/slide" Target="slides/slide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DC82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6080" y="36576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VoiceAuth Pro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Enterprise Edition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457200" y="22860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Autenticación Biométrica por Voz — Grado Enterprise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2286000" y="2743200"/>
            <a:ext cx="4572000" cy="36576"/>
          </a:xfrm>
          <a:prstGeom prst="rect">
            <a:avLst/>
          </a:prstGeom>
          <a:solidFill>
            <a:srgbClr val="00DC82"/>
          </a:solidFill>
          <a:ln/>
        </p:spPr>
      </p:sp>
      <p:sp>
        <p:nvSpPr>
          <p:cNvPr id="8" name="Shape 5"/>
          <p:cNvSpPr/>
          <p:nvPr/>
        </p:nvSpPr>
        <p:spPr>
          <a:xfrm>
            <a:off x="457200" y="3017520"/>
            <a:ext cx="1965960" cy="12344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457200" y="310896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 1.22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457200" y="370332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Rendimiento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nativo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606040" y="3017520"/>
            <a:ext cx="1965960" cy="12344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2606040" y="310896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 MB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2606040" y="370332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Binario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compilado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4754880" y="3017520"/>
            <a:ext cx="1965960" cy="12344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Text 12"/>
          <p:cNvSpPr/>
          <p:nvPr/>
        </p:nvSpPr>
        <p:spPr>
          <a:xfrm>
            <a:off x="4754880" y="310896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Multi-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Tenant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754880" y="370332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Aislamiento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datos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6903720" y="3017520"/>
            <a:ext cx="1965960" cy="123444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6903720" y="310896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REST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OpenAPI</a:t>
            </a:r>
            <a:endParaRPr lang="en-US" sz="2000" dirty="0"/>
          </a:p>
        </p:txBody>
      </p:sp>
      <p:sp>
        <p:nvSpPr>
          <p:cNvPr id="19" name="Text 16"/>
          <p:cNvSpPr/>
          <p:nvPr/>
        </p:nvSpPr>
        <p:spPr>
          <a:xfrm>
            <a:off x="6903720" y="3703320"/>
            <a:ext cx="19659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Integración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horas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0" y="4828032"/>
            <a:ext cx="9144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 •  entfernten.galaxie@gmail.com  •  +52 442 575 3558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111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¿Contraseñas o biometría de nube?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10058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1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Autenticación Convencional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463040"/>
            <a:ext cx="4114800" cy="4572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1463040"/>
            <a:ext cx="54864" cy="4572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46304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Contraseñas se filtran, roban y olvidan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2011680"/>
            <a:ext cx="4114800" cy="4572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9" name="Shape 7"/>
          <p:cNvSpPr/>
          <p:nvPr/>
        </p:nvSpPr>
        <p:spPr>
          <a:xfrm>
            <a:off x="274320" y="2011680"/>
            <a:ext cx="54864" cy="4572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01168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 con SMS es vulnerable a SIM swap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" y="2560320"/>
            <a:ext cx="4114800" cy="4572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2" name="Shape 10"/>
          <p:cNvSpPr/>
          <p:nvPr/>
        </p:nvSpPr>
        <p:spPr>
          <a:xfrm>
            <a:off x="274320" y="2560320"/>
            <a:ext cx="54864" cy="4572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25603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Biometría en nube: sus datos en servidores ajenos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108960"/>
            <a:ext cx="4114800" cy="4572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5" name="Shape 13"/>
          <p:cNvSpPr/>
          <p:nvPr/>
        </p:nvSpPr>
        <p:spPr>
          <a:xfrm>
            <a:off x="274320" y="3108960"/>
            <a:ext cx="54864" cy="4572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1089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APIs de terceros: latencia, costos y dependencia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4880" y="10058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1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VoiceAuth Pro Go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754880" y="1463040"/>
            <a:ext cx="4114800" cy="457200"/>
          </a:xfrm>
          <a:prstGeom prst="rect">
            <a:avLst/>
          </a:prstGeom>
          <a:solidFill>
            <a:srgbClr val="161B22"/>
          </a:solidFill>
          <a:ln/>
        </p:spPr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0" y="1527048"/>
            <a:ext cx="274320" cy="27432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212080" y="146304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voz es única, no se pierde ni se olvida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4754880" y="2011680"/>
            <a:ext cx="4114800" cy="457200"/>
          </a:xfrm>
          <a:prstGeom prst="rect">
            <a:avLst/>
          </a:prstGeom>
          <a:solidFill>
            <a:srgbClr val="161B22"/>
          </a:solidFill>
          <a:ln/>
        </p:spPr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2075688"/>
            <a:ext cx="274320" cy="274320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5212080" y="201168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On-premise: sus voiceprints nunca salen de su red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4754880" y="2560320"/>
            <a:ext cx="4114800" cy="457200"/>
          </a:xfrm>
          <a:prstGeom prst="rect">
            <a:avLst/>
          </a:prstGeom>
          <a:solidFill>
            <a:srgbClr val="161B22"/>
          </a:solidFill>
          <a:ln/>
        </p:spPr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2624328"/>
            <a:ext cx="274320" cy="27432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5212080" y="256032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nativo: latencia predecible, sin cold starts</a:t>
            </a:r>
            <a:endParaRPr lang="en-US" sz="1100" dirty="0"/>
          </a:p>
        </p:txBody>
      </p:sp>
      <p:sp>
        <p:nvSpPr>
          <p:cNvPr id="27" name="Shape 22"/>
          <p:cNvSpPr/>
          <p:nvPr/>
        </p:nvSpPr>
        <p:spPr>
          <a:xfrm>
            <a:off x="4754880" y="3108960"/>
            <a:ext cx="4114800" cy="457200"/>
          </a:xfrm>
          <a:prstGeom prst="rect">
            <a:avLst/>
          </a:prstGeom>
          <a:solidFill>
            <a:srgbClr val="161B22"/>
          </a:solidFill>
          <a:ln/>
        </p:spPr>
      </p:sp>
      <p:pic>
        <p:nvPicPr>
          <p:cNvPr id="2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3172968"/>
            <a:ext cx="274320" cy="274320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5212080" y="31089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Multi-tenant: aislamiento por división o cliente</a:t>
            </a:r>
            <a:endParaRPr lang="en-US" sz="1100" dirty="0"/>
          </a:p>
        </p:txBody>
      </p:sp>
      <p:sp>
        <p:nvSpPr>
          <p:cNvPr id="30" name="Shape 24"/>
          <p:cNvSpPr/>
          <p:nvPr/>
        </p:nvSpPr>
        <p:spPr>
          <a:xfrm>
            <a:off x="457200" y="3840480"/>
            <a:ext cx="8229600" cy="502920"/>
          </a:xfrm>
          <a:prstGeom prst="rect">
            <a:avLst/>
          </a:prstGeom>
          <a:solidFill>
            <a:srgbClr val="0D1117"/>
          </a:solidFill>
          <a:ln/>
        </p:spPr>
      </p:sp>
      <p:sp>
        <p:nvSpPr>
          <p:cNvPr id="31" name="Text 25"/>
          <p:cNvSpPr/>
          <p:nvPr/>
        </p:nvSpPr>
        <p:spPr>
          <a:xfrm>
            <a:off x="731520" y="38404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"La voz no se puede olvidar, perder ni robar. Y ahora, tampoco depende de la nube."</a:t>
            </a:r>
            <a:endParaRPr lang="en-US" sz="1200" dirty="0"/>
          </a:p>
        </p:txBody>
      </p:sp>
      <p:sp>
        <p:nvSpPr>
          <p:cNvPr id="32" name="Text 26"/>
          <p:cNvSpPr/>
          <p:nvPr/>
        </p:nvSpPr>
        <p:spPr>
          <a:xfrm>
            <a:off x="0" y="4828032"/>
            <a:ext cx="9144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 •  entfernten.galaxie@gmail.com  •  +52 442 575 3558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DC8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Arquitectura Enterprise — Go 1.22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274320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22960"/>
            <a:ext cx="2743200" cy="4572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96012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77240" y="93268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JWT + API Keys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365760" y="13258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Sesiones seguras para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usuarios, keys para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integraciones M2M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3246120" y="822960"/>
            <a:ext cx="274320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246120" y="822960"/>
            <a:ext cx="2743200" cy="4572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7560" y="96012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749040" y="93268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Multi-Tenant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3337560" y="13258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Aislamiento completo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datos por tenant.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Gestión centralizada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6217920" y="822960"/>
            <a:ext cx="274320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217920" y="822960"/>
            <a:ext cx="2743200" cy="45720"/>
          </a:xfrm>
          <a:prstGeom prst="rect">
            <a:avLst/>
          </a:prstGeom>
          <a:solidFill>
            <a:srgbClr val="22D3EE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960120"/>
            <a:ext cx="320040" cy="32004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720840" y="93268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Docker + K8s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6309360" y="132588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Contenedores listos.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checks.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Graceful shutdown</a:t>
            </a:r>
            <a:endParaRPr lang="en-US" sz="900" dirty="0"/>
          </a:p>
        </p:txBody>
      </p:sp>
      <p:sp>
        <p:nvSpPr>
          <p:cNvPr id="19" name="Shape 14"/>
          <p:cNvSpPr/>
          <p:nvPr/>
        </p:nvSpPr>
        <p:spPr>
          <a:xfrm>
            <a:off x="274320" y="2103120"/>
            <a:ext cx="274320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274320" y="2103120"/>
            <a:ext cx="2743200" cy="45720"/>
          </a:xfrm>
          <a:prstGeom prst="rect">
            <a:avLst/>
          </a:prstGeom>
          <a:solidFill>
            <a:srgbClr val="00DC82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" y="2240280"/>
            <a:ext cx="320040" cy="32004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77240" y="221284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Prometheus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365760" y="260604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Métricas exportables.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Grafana dashboards.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Alertmanager ready</a:t>
            </a:r>
            <a:endParaRPr lang="en-US" sz="900" dirty="0"/>
          </a:p>
        </p:txBody>
      </p:sp>
      <p:sp>
        <p:nvSpPr>
          <p:cNvPr id="24" name="Shape 18"/>
          <p:cNvSpPr/>
          <p:nvPr/>
        </p:nvSpPr>
        <p:spPr>
          <a:xfrm>
            <a:off x="3246120" y="2103120"/>
            <a:ext cx="274320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3246120" y="2103120"/>
            <a:ext cx="2743200" cy="45720"/>
          </a:xfrm>
          <a:prstGeom prst="rect">
            <a:avLst/>
          </a:prstGeom>
          <a:solidFill>
            <a:srgbClr val="A855F7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7560" y="2240280"/>
            <a:ext cx="320040" cy="32004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749040" y="221284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Webhooks</a:t>
            </a:r>
            <a:endParaRPr lang="en-US" sz="1100" dirty="0"/>
          </a:p>
        </p:txBody>
      </p:sp>
      <p:sp>
        <p:nvSpPr>
          <p:cNvPr id="28" name="Text 21"/>
          <p:cNvSpPr/>
          <p:nvPr/>
        </p:nvSpPr>
        <p:spPr>
          <a:xfrm>
            <a:off x="3337560" y="260604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Notificaciones en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tiempo real por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eventos de auth</a:t>
            </a:r>
            <a:endParaRPr lang="en-US" sz="900" dirty="0"/>
          </a:p>
        </p:txBody>
      </p:sp>
      <p:sp>
        <p:nvSpPr>
          <p:cNvPr id="29" name="Shape 22"/>
          <p:cNvSpPr/>
          <p:nvPr/>
        </p:nvSpPr>
        <p:spPr>
          <a:xfrm>
            <a:off x="6217920" y="2103120"/>
            <a:ext cx="274320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217920" y="2103120"/>
            <a:ext cx="2743200" cy="4572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9360" y="2240280"/>
            <a:ext cx="320040" cy="32004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720840" y="221284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Rate Limiting</a:t>
            </a:r>
            <a:endParaRPr lang="en-US" sz="1100" dirty="0"/>
          </a:p>
        </p:txBody>
      </p:sp>
      <p:sp>
        <p:nvSpPr>
          <p:cNvPr id="33" name="Text 25"/>
          <p:cNvSpPr/>
          <p:nvPr/>
        </p:nvSpPr>
        <p:spPr>
          <a:xfrm>
            <a:off x="6309360" y="260604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por tenant.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Protección contra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abuso y DDoS</a:t>
            </a:r>
            <a:endParaRPr lang="en-US" sz="900" dirty="0"/>
          </a:p>
        </p:txBody>
      </p:sp>
      <p:sp>
        <p:nvSpPr>
          <p:cNvPr id="34" name="Shape 26"/>
          <p:cNvSpPr/>
          <p:nvPr/>
        </p:nvSpPr>
        <p:spPr>
          <a:xfrm>
            <a:off x="274320" y="3383280"/>
            <a:ext cx="274320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35" name="Shape 27"/>
          <p:cNvSpPr/>
          <p:nvPr/>
        </p:nvSpPr>
        <p:spPr>
          <a:xfrm>
            <a:off x="274320" y="3383280"/>
            <a:ext cx="2743200" cy="45720"/>
          </a:xfrm>
          <a:prstGeom prst="rect">
            <a:avLst/>
          </a:prstGeom>
          <a:solidFill>
            <a:srgbClr val="22D3EE"/>
          </a:solidFill>
          <a:ln/>
        </p:spPr>
      </p:sp>
      <p:pic>
        <p:nvPicPr>
          <p:cNvPr id="3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" y="3520440"/>
            <a:ext cx="320040" cy="320040"/>
          </a:xfrm>
          <a:prstGeom prst="rect">
            <a:avLst/>
          </a:prstGeom>
        </p:spPr>
      </p:pic>
      <p:sp>
        <p:nvSpPr>
          <p:cNvPr id="37" name="Text 28"/>
          <p:cNvSpPr/>
          <p:nvPr/>
        </p:nvSpPr>
        <p:spPr>
          <a:xfrm>
            <a:off x="777240" y="349300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PostgreSQL 16</a:t>
            </a:r>
            <a:endParaRPr lang="en-US" sz="1100" dirty="0"/>
          </a:p>
        </p:txBody>
      </p:sp>
      <p:sp>
        <p:nvSpPr>
          <p:cNvPr id="38" name="Text 29"/>
          <p:cNvSpPr/>
          <p:nvPr/>
        </p:nvSpPr>
        <p:spPr>
          <a:xfrm>
            <a:off x="365760" y="388620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persistentes.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Migraciones auto.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Backups integrados</a:t>
            </a:r>
            <a:endParaRPr lang="en-US" sz="900" dirty="0"/>
          </a:p>
        </p:txBody>
      </p:sp>
      <p:sp>
        <p:nvSpPr>
          <p:cNvPr id="39" name="Shape 30"/>
          <p:cNvSpPr/>
          <p:nvPr/>
        </p:nvSpPr>
        <p:spPr>
          <a:xfrm>
            <a:off x="3246120" y="3383280"/>
            <a:ext cx="274320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40" name="Shape 31"/>
          <p:cNvSpPr/>
          <p:nvPr/>
        </p:nvSpPr>
        <p:spPr>
          <a:xfrm>
            <a:off x="3246120" y="3383280"/>
            <a:ext cx="2743200" cy="4572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4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37560" y="3520440"/>
            <a:ext cx="320040" cy="320040"/>
          </a:xfrm>
          <a:prstGeom prst="rect">
            <a:avLst/>
          </a:prstGeom>
        </p:spPr>
      </p:pic>
      <p:sp>
        <p:nvSpPr>
          <p:cNvPr id="42" name="Text 32"/>
          <p:cNvSpPr/>
          <p:nvPr/>
        </p:nvSpPr>
        <p:spPr>
          <a:xfrm>
            <a:off x="3749040" y="349300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Qdrant Vectors</a:t>
            </a:r>
            <a:endParaRPr lang="en-US" sz="1100" dirty="0"/>
          </a:p>
        </p:txBody>
      </p:sp>
      <p:sp>
        <p:nvSpPr>
          <p:cNvPr id="43" name="Text 33"/>
          <p:cNvSpPr/>
          <p:nvPr/>
        </p:nvSpPr>
        <p:spPr>
          <a:xfrm>
            <a:off x="3337560" y="388620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Voiceprints por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similitud vectorial.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Escalable a millones</a:t>
            </a:r>
            <a:endParaRPr lang="en-US" sz="900" dirty="0"/>
          </a:p>
        </p:txBody>
      </p:sp>
      <p:sp>
        <p:nvSpPr>
          <p:cNvPr id="44" name="Shape 34"/>
          <p:cNvSpPr/>
          <p:nvPr/>
        </p:nvSpPr>
        <p:spPr>
          <a:xfrm>
            <a:off x="6217920" y="3383280"/>
            <a:ext cx="274320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45" name="Shape 35"/>
          <p:cNvSpPr/>
          <p:nvPr/>
        </p:nvSpPr>
        <p:spPr>
          <a:xfrm>
            <a:off x="6217920" y="3383280"/>
            <a:ext cx="2743200" cy="45720"/>
          </a:xfrm>
          <a:prstGeom prst="rect">
            <a:avLst/>
          </a:prstGeom>
          <a:solidFill>
            <a:srgbClr val="00DC82"/>
          </a:solidFill>
          <a:ln/>
        </p:spPr>
      </p:sp>
      <p:pic>
        <p:nvPicPr>
          <p:cNvPr id="4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09360" y="3520440"/>
            <a:ext cx="320040" cy="320040"/>
          </a:xfrm>
          <a:prstGeom prst="rect">
            <a:avLst/>
          </a:prstGeom>
        </p:spPr>
      </p:pic>
      <p:sp>
        <p:nvSpPr>
          <p:cNvPr id="47" name="Text 36"/>
          <p:cNvSpPr/>
          <p:nvPr/>
        </p:nvSpPr>
        <p:spPr>
          <a:xfrm>
            <a:off x="6720840" y="3493008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OpenAPI REST</a:t>
            </a:r>
            <a:endParaRPr lang="en-US" sz="1100" dirty="0"/>
          </a:p>
        </p:txBody>
      </p:sp>
      <p:sp>
        <p:nvSpPr>
          <p:cNvPr id="48" name="Text 37"/>
          <p:cNvSpPr/>
          <p:nvPr/>
        </p:nvSpPr>
        <p:spPr>
          <a:xfrm>
            <a:off x="6309360" y="3886200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Documentación auto.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SDK generation.</a:t>
            </a:r>
            <a:endParaRPr lang="en-US" sz="9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Postman compatible</a:t>
            </a:r>
            <a:endParaRPr lang="en-US" sz="900" dirty="0"/>
          </a:p>
        </p:txBody>
      </p:sp>
      <p:sp>
        <p:nvSpPr>
          <p:cNvPr id="49" name="Text 38"/>
          <p:cNvSpPr/>
          <p:nvPr/>
        </p:nvSpPr>
        <p:spPr>
          <a:xfrm>
            <a:off x="0" y="4828032"/>
            <a:ext cx="9144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 •  entfernten.galaxie@gmail.com  •  +52 442 575 3558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00DC82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22860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Lleve la autenticación biométrica a su infraestructura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393192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914400"/>
            <a:ext cx="54864" cy="1097280"/>
          </a:xfrm>
          <a:prstGeom prst="rect">
            <a:avLst/>
          </a:prstGeom>
          <a:solidFill>
            <a:srgbClr val="00DC82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05156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00584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On-Premise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188720" y="13716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Binario Go 32MB + PostgreSQL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su datacenter.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 datos, su control.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754880" y="914400"/>
            <a:ext cx="393192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914400"/>
            <a:ext cx="54864" cy="1097280"/>
          </a:xfrm>
          <a:prstGeom prst="rect">
            <a:avLst/>
          </a:prstGeom>
          <a:solidFill>
            <a:srgbClr val="22D3EE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0" y="1051560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86400" y="100584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Contenedores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5486400" y="13716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Compose o K8s.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Escale horizontalmente.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 integrado.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457200" y="2286000"/>
            <a:ext cx="393192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57200" y="2286000"/>
            <a:ext cx="54864" cy="109728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423160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188720" y="237744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Seguridad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1188720" y="27432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TLS end-to-end.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JWT + API Keys.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Auditoría completa.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754880" y="2286000"/>
            <a:ext cx="3931920" cy="1097280"/>
          </a:xfrm>
          <a:prstGeom prst="rect">
            <a:avLst/>
          </a:prstGeom>
          <a:solidFill>
            <a:srgbClr val="161B2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754880" y="2286000"/>
            <a:ext cx="54864" cy="109728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2423160"/>
            <a:ext cx="411480" cy="4114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486400" y="237744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DC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Producción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5486400" y="2743200"/>
            <a:ext cx="3017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checks, graceful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shutdown, logs JSON,</a:t>
            </a:r>
            <a:endParaRPr lang="en-US" sz="1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B94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Prometheus + Grafana.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1371600" y="3794760"/>
            <a:ext cx="6400800" cy="960120"/>
          </a:xfrm>
          <a:prstGeom prst="rect">
            <a:avLst/>
          </a:prstGeom>
          <a:solidFill>
            <a:srgbClr val="00DC82"/>
          </a:solidFill>
          <a:ln/>
          <a:effectLst>
            <a:outerShdw sx="100000" sy="100000" kx="0" ky="0" algn="bl" rotWithShape="0" blurRad="76200" dist="25400" dir="8100000">
              <a:srgbClr val="000000">
                <a:alpha val="30000"/>
              </a:srgbClr>
            </a:outerShdw>
          </a:effectLst>
        </p:spPr>
      </p:sp>
      <p:sp>
        <p:nvSpPr>
          <p:cNvPr id="25" name="Text 19"/>
          <p:cNvSpPr/>
          <p:nvPr/>
        </p:nvSpPr>
        <p:spPr>
          <a:xfrm>
            <a:off x="1371600" y="3822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1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Solicite una Demostración Enterprise</a:t>
            </a:r>
            <a:endParaRPr lang="en-US" sz="1800" dirty="0"/>
          </a:p>
        </p:txBody>
      </p:sp>
      <p:sp>
        <p:nvSpPr>
          <p:cNvPr id="26" name="Text 20"/>
          <p:cNvSpPr/>
          <p:nvPr/>
        </p:nvSpPr>
        <p:spPr>
          <a:xfrm>
            <a:off x="1371600" y="4160520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D11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entfernten.galaxie@gmail.com                    +52 442 575 3558</a:t>
            </a:r>
            <a:endParaRPr lang="en-US" sz="1100" dirty="0"/>
          </a:p>
        </p:txBody>
      </p:sp>
      <p:sp>
        <p:nvSpPr>
          <p:cNvPr id="27" name="Text 21"/>
          <p:cNvSpPr/>
          <p:nvPr/>
        </p:nvSpPr>
        <p:spPr>
          <a:xfrm>
            <a:off x="1371600" y="4434840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61B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Victor Leo Kallen Soto  •  VicK Consultoría en Tecnología  •  El Pueblito, Querétaro, México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0F172A"/>
                </a:solidFill>
              </a:defRPr>
            </a:pPr>
            <a:r>
              <a:t>PAQUETE ENTERPRISE — SEGURIDAD INTEGRAL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73152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94A3B8"/>
                </a:solidFill>
              </a:defRPr>
            </a:pPr>
            <a:r>
              <a:t>Tres capas de seguridad basadas en geometría diferencial para proteger su operación completa.</a:t>
            </a:r>
          </a:p>
        </p:txBody>
      </p:sp>
      <p:sp>
        <p:nvSpPr>
          <p:cNvPr id="5" name="Rectangle 4"/>
          <p:cNvSpPr/>
          <p:nvPr/>
        </p:nvSpPr>
        <p:spPr>
          <a:xfrm>
            <a:off x="274320" y="1371600"/>
            <a:ext cx="274320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1371600"/>
            <a:ext cx="274320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80" y="146304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0F172A"/>
                </a:solidFill>
              </a:defRPr>
            </a:pPr>
            <a:r>
              <a:t>🔊  VoiceAuth Pro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178308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94A3B8"/>
                </a:solidFill>
              </a:defRPr>
            </a:pPr>
            <a:r>
              <a:t>Autenticación biométrica por voz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" y="210312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Geometría Riemanniana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ONNX Runtime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Anti-deepfake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Tiempo real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40" y="1371600"/>
            <a:ext cx="274320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291840" y="1371600"/>
            <a:ext cx="274320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29000" y="146304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0F172A"/>
                </a:solidFill>
              </a:defRPr>
            </a:pPr>
            <a:r>
              <a:t>📜  CertBlockchain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29000" y="178308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94A3B8"/>
                </a:solidFill>
              </a:defRPr>
            </a:pPr>
            <a:r>
              <a:t>Certificación digital con verificación QR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29000" y="210312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Hash SHA-256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Blockchain inmutable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Código QR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Trazabilidad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09360" y="1371600"/>
            <a:ext cx="274320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309360" y="1371600"/>
            <a:ext cx="2743200" cy="36576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46520" y="1463040"/>
            <a:ext cx="2468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600" b="1">
                <a:solidFill>
                  <a:srgbClr val="0F172A"/>
                </a:solidFill>
              </a:defRPr>
            </a:pPr>
            <a:r>
              <a:t>🛡️  ASAF v2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783080"/>
            <a:ext cx="24688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94A3B8"/>
                </a:solidFill>
              </a:defRPr>
            </a:pPr>
            <a:r>
              <a:t>Detección de anomalías en ciberseguridad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103120"/>
            <a:ext cx="24688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Geodésicas en red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Zero-trust nativo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MITRE ATT&amp;CK</a:t>
            </a:r>
          </a:p>
          <a:p>
            <a:pPr>
              <a:spcAft>
                <a:spcPts val="200"/>
              </a:spcAft>
              <a:defRPr sz="1000">
                <a:solidFill>
                  <a:srgbClr val="1E293B"/>
                </a:solidFill>
              </a:defRPr>
            </a:pPr>
            <a:r>
              <a:t>✓  Air-gap compatible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338201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3B82F6"/>
                </a:solidFill>
              </a:defRPr>
            </a:pPr>
            <a:r>
              <a:t>Un solo proveedor. Una sola geometría. Seguridad real.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3840480"/>
            <a:ext cx="4572000" cy="640080"/>
          </a:xfrm>
          <a:prstGeom prst="rect">
            <a:avLst/>
          </a:prstGeom>
          <a:solidFill>
            <a:srgbClr val="3B82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Solicite una Demostración Enterprise</a:t>
            </a:r>
          </a:p>
          <a:p>
            <a:pPr algn="ctr">
              <a:defRPr sz="1100">
                <a:solidFill>
                  <a:srgbClr val="BFDBFE"/>
                </a:solidFill>
              </a:defRPr>
            </a:pPr>
            <a:r>
              <a:t>entfernten.galaxie@gmail.com  •  +52 442 575 3558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4828032"/>
            <a:ext cx="91440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94A3B8"/>
                </a:solidFill>
              </a:defRPr>
            </a:pPr>
            <a:r>
              <a:t>VicK Consultoría  •  entfernten.galaxie@gmail.com  •  +52 442 575 3558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VoiceAuth Pro Go — Ficha Técnica</dc:title>
  <dc:subject>PptxGenJS Presentation</dc:subject>
  <dc:creator>VicK Consultoría en Tecnología</dc:creator>
  <cp:lastModifiedBy>VicK Consultoría en Tecnología</cp:lastModifiedBy>
  <cp:revision>1</cp:revision>
  <dcterms:created xsi:type="dcterms:W3CDTF">2026-02-11T20:38:09Z</dcterms:created>
  <dcterms:modified xsi:type="dcterms:W3CDTF">2026-02-11T20:38:09Z</dcterms:modified>
</cp:coreProperties>
</file>